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66" r:id="rId5"/>
    <p:sldId id="269" r:id="rId6"/>
    <p:sldId id="267" r:id="rId7"/>
    <p:sldId id="257" r:id="rId8"/>
    <p:sldId id="259" r:id="rId9"/>
    <p:sldId id="260" r:id="rId10"/>
    <p:sldId id="261" r:id="rId11"/>
    <p:sldId id="262" r:id="rId12"/>
    <p:sldId id="264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72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20.10.16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20.10.16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package" Target="../embeddings/_________Microsoft_Word1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119323" y="2312769"/>
            <a:ext cx="7584410" cy="1847850"/>
          </a:xfrm>
        </p:spPr>
        <p:txBody>
          <a:bodyPr/>
          <a:lstStyle/>
          <a:p>
            <a:r>
              <a:rPr lang="ru-RU" sz="4800" dirty="0" smtClean="0">
                <a:latin typeface="Arial"/>
                <a:cs typeface="Arial"/>
              </a:rPr>
              <a:t>Форум молодых исследователей </a:t>
            </a:r>
            <a:br>
              <a:rPr lang="ru-RU" sz="4800" dirty="0" smtClean="0">
                <a:latin typeface="Arial"/>
                <a:cs typeface="Arial"/>
              </a:rPr>
            </a:br>
            <a:r>
              <a:rPr lang="ru-RU" sz="4800" dirty="0" smtClean="0">
                <a:latin typeface="Arial"/>
                <a:cs typeface="Arial"/>
              </a:rPr>
              <a:t>в Музее землеведения</a:t>
            </a:r>
            <a:endParaRPr lang="ru-RU" sz="4800" dirty="0"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8951" y="4534398"/>
            <a:ext cx="7086600" cy="1752600"/>
          </a:xfrm>
        </p:spPr>
        <p:txBody>
          <a:bodyPr/>
          <a:lstStyle/>
          <a:p>
            <a:pPr algn="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dirty="0">
                <a:solidFill>
                  <a:srgbClr val="404040"/>
                </a:solidFill>
                <a:latin typeface="Arial"/>
                <a:cs typeface="Arial"/>
              </a:rPr>
              <a:t>к.б.н., </a:t>
            </a:r>
            <a:r>
              <a:rPr lang="ru-RU" b="1" dirty="0" err="1">
                <a:solidFill>
                  <a:srgbClr val="404040"/>
                </a:solidFill>
                <a:latin typeface="Arial"/>
                <a:cs typeface="Arial"/>
              </a:rPr>
              <a:t>н.с</a:t>
            </a:r>
            <a:r>
              <a:rPr lang="ru-RU" b="1" dirty="0">
                <a:solidFill>
                  <a:srgbClr val="404040"/>
                </a:solidFill>
                <a:latin typeface="Arial"/>
                <a:cs typeface="Arial"/>
              </a:rPr>
              <a:t>. </a:t>
            </a:r>
            <a:r>
              <a:rPr lang="ru-RU" sz="2400" b="1" dirty="0">
                <a:solidFill>
                  <a:srgbClr val="404040"/>
                </a:solidFill>
                <a:latin typeface="Arial"/>
                <a:cs typeface="Arial"/>
              </a:rPr>
              <a:t>Ирина Павловна Таранец </a:t>
            </a:r>
          </a:p>
          <a:p>
            <a:pPr algn="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dirty="0">
                <a:solidFill>
                  <a:srgbClr val="404040"/>
                </a:solidFill>
                <a:latin typeface="Arial"/>
                <a:cs typeface="Arial"/>
              </a:rPr>
              <a:t>Музей землеведения МГУ </a:t>
            </a:r>
          </a:p>
          <a:p>
            <a:pPr algn="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dirty="0">
                <a:solidFill>
                  <a:srgbClr val="404040"/>
                </a:solidFill>
                <a:latin typeface="Arial"/>
                <a:cs typeface="Arial"/>
              </a:rPr>
              <a:t>им. М.В. Ломоносова, </a:t>
            </a:r>
          </a:p>
          <a:p>
            <a:pPr algn="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dirty="0" err="1">
                <a:solidFill>
                  <a:srgbClr val="404040"/>
                </a:solidFill>
                <a:latin typeface="Arial"/>
                <a:cs typeface="Arial"/>
              </a:rPr>
              <a:t>Экоцентр</a:t>
            </a:r>
            <a:r>
              <a:rPr lang="ru-RU" b="1" dirty="0">
                <a:solidFill>
                  <a:srgbClr val="404040"/>
                </a:solidFill>
                <a:latin typeface="Arial"/>
                <a:cs typeface="Arial"/>
              </a:rPr>
              <a:t> «Воробьёвы горы» 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endParaRPr lang="ru-RU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66" y="275666"/>
            <a:ext cx="1232259" cy="1587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721665"/>
              </p:ext>
            </p:extLst>
          </p:nvPr>
        </p:nvGraphicFramePr>
        <p:xfrm>
          <a:off x="1119322" y="275665"/>
          <a:ext cx="1632344" cy="158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4" imgW="914400" imgH="889000" progId="Word.Document.12">
                  <p:embed/>
                </p:oleObj>
              </mc:Choice>
              <mc:Fallback>
                <p:oleObj name="Документ" r:id="rId4" imgW="9144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9322" y="275665"/>
                        <a:ext cx="1632344" cy="1587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91001" y="429167"/>
            <a:ext cx="4631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04040"/>
                </a:solidFill>
              </a:rPr>
              <a:t>Х</a:t>
            </a:r>
            <a:r>
              <a:rPr lang="en-US" sz="2000" b="1" dirty="0">
                <a:solidFill>
                  <a:srgbClr val="404040"/>
                </a:solidFill>
              </a:rPr>
              <a:t>I</a:t>
            </a:r>
            <a:r>
              <a:rPr lang="ru-RU" sz="2000" b="1" dirty="0">
                <a:solidFill>
                  <a:srgbClr val="404040"/>
                </a:solidFill>
              </a:rPr>
              <a:t> </a:t>
            </a:r>
            <a:r>
              <a:rPr lang="ru-RU" sz="2000" b="1" dirty="0">
                <a:solidFill>
                  <a:srgbClr val="404040"/>
                </a:solidFill>
                <a:latin typeface="Arial"/>
                <a:cs typeface="Arial"/>
              </a:rPr>
              <a:t>Фестиваль</a:t>
            </a:r>
            <a:r>
              <a:rPr lang="ru-RU" sz="2000" b="1" dirty="0">
                <a:solidFill>
                  <a:srgbClr val="404040"/>
                </a:solidFill>
              </a:rPr>
              <a:t> науки в городе Москве</a:t>
            </a:r>
            <a:endParaRPr lang="ru-RU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5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_C9P2625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8" y="0"/>
            <a:ext cx="4570214" cy="6858000"/>
          </a:xfrm>
          <a:prstGeom prst="rect">
            <a:avLst/>
          </a:prstGeom>
        </p:spPr>
      </p:pic>
      <p:pic>
        <p:nvPicPr>
          <p:cNvPr id="6" name="Изображение 5" descr="_C9P2688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0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6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_C9P2678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89500" cy="3258393"/>
          </a:xfrm>
          <a:prstGeom prst="rect">
            <a:avLst/>
          </a:prstGeom>
        </p:spPr>
      </p:pic>
      <p:pic>
        <p:nvPicPr>
          <p:cNvPr id="5" name="Изображение 4" descr="_C9P2681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79" y="3258392"/>
            <a:ext cx="5401522" cy="35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4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9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2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2069570"/>
            <a:ext cx="7272339" cy="1339009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65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9024" y="762000"/>
            <a:ext cx="7377643" cy="5364163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"/>
                <a:cs typeface="Arial"/>
              </a:rPr>
              <a:t>Форум проводится Музеем Землеведения МГУ и Малой академией МГУ </a:t>
            </a:r>
            <a:r>
              <a:rPr lang="ru-RU" sz="2800" dirty="0" smtClean="0">
                <a:latin typeface="Arial"/>
                <a:cs typeface="Arial"/>
              </a:rPr>
              <a:t>им</a:t>
            </a:r>
            <a:r>
              <a:rPr lang="ru-RU" sz="2800" dirty="0" smtClean="0">
                <a:latin typeface="Arial"/>
                <a:cs typeface="Arial"/>
              </a:rPr>
              <a:t>. </a:t>
            </a:r>
            <a:r>
              <a:rPr lang="ru-RU" sz="2800" dirty="0">
                <a:latin typeface="Arial"/>
                <a:cs typeface="Arial"/>
              </a:rPr>
              <a:t>М.В</a:t>
            </a:r>
            <a:r>
              <a:rPr lang="ru-RU" sz="2800" dirty="0" smtClean="0">
                <a:latin typeface="Arial"/>
                <a:cs typeface="Arial"/>
              </a:rPr>
              <a:t>. Ломоносова</a:t>
            </a:r>
            <a:r>
              <a:rPr lang="ru-RU" sz="2800" dirty="0">
                <a:latin typeface="Arial"/>
                <a:cs typeface="Arial"/>
              </a:rPr>
              <a:t>.</a:t>
            </a:r>
          </a:p>
          <a:p>
            <a:pPr algn="just"/>
            <a:r>
              <a:rPr lang="ru-RU" sz="2800" b="1" dirty="0" smtClean="0">
                <a:latin typeface="Arial"/>
                <a:cs typeface="Arial"/>
              </a:rPr>
              <a:t>Цель Форума </a:t>
            </a:r>
            <a:r>
              <a:rPr lang="mr-IN" sz="2800" dirty="0" smtClean="0">
                <a:latin typeface="Arial"/>
                <a:cs typeface="Arial"/>
              </a:rPr>
              <a:t>–</a:t>
            </a:r>
            <a:r>
              <a:rPr lang="ru-RU" sz="2800" dirty="0" smtClean="0">
                <a:latin typeface="Arial"/>
                <a:cs typeface="Arial"/>
              </a:rPr>
              <a:t> апробация </a:t>
            </a:r>
            <a:r>
              <a:rPr lang="ru-RU" sz="2800" dirty="0">
                <a:latin typeface="Arial"/>
                <a:cs typeface="Arial"/>
              </a:rPr>
              <a:t>школьных исследовательских проектов в области естественных наук (биология, география, экология, физика</a:t>
            </a:r>
            <a:r>
              <a:rPr lang="ru-RU" sz="2800" dirty="0" smtClean="0">
                <a:latin typeface="Arial"/>
                <a:cs typeface="Arial"/>
              </a:rPr>
              <a:t>, химия), который </a:t>
            </a:r>
            <a:r>
              <a:rPr lang="ru-RU" sz="2800" dirty="0">
                <a:latin typeface="Arial"/>
                <a:cs typeface="Arial"/>
              </a:rPr>
              <a:t>проходит в рамках Фестиваля науки</a:t>
            </a:r>
            <a:r>
              <a:rPr lang="ru-RU" sz="2800" dirty="0" smtClean="0">
                <a:latin typeface="Arial"/>
                <a:cs typeface="Arial"/>
              </a:rPr>
              <a:t>.</a:t>
            </a:r>
          </a:p>
          <a:p>
            <a:pPr algn="just"/>
            <a:r>
              <a:rPr lang="ru-RU" sz="2800" dirty="0" smtClean="0">
                <a:latin typeface="Arial"/>
                <a:cs typeface="Arial"/>
              </a:rPr>
              <a:t>В самом Музее состоялись 2 секции: «Экология» и «</a:t>
            </a:r>
            <a:r>
              <a:rPr lang="ru-RU" sz="2800" dirty="0" smtClean="0">
                <a:latin typeface="Arial"/>
                <a:cs typeface="Arial"/>
              </a:rPr>
              <a:t>Междисциплинарные исследования»</a:t>
            </a:r>
            <a:endParaRPr lang="ru-RU" sz="2800" dirty="0">
              <a:latin typeface="Arial"/>
              <a:cs typeface="Arial"/>
            </a:endParaRPr>
          </a:p>
          <a:p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27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92667" y="274637"/>
            <a:ext cx="8246533" cy="1339009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/>
              <a:t>Ф</a:t>
            </a:r>
            <a:r>
              <a:rPr lang="ru-RU" dirty="0" smtClean="0"/>
              <a:t>орум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секции «Экология» прислано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9024" y="1801907"/>
            <a:ext cx="7272339" cy="34812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41 работа</a:t>
            </a:r>
          </a:p>
          <a:p>
            <a:r>
              <a:rPr lang="ru-RU" sz="2800" dirty="0" smtClean="0"/>
              <a:t>9 работ отклонены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359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9024" y="1357406"/>
            <a:ext cx="7483476" cy="5043394"/>
          </a:xfrm>
        </p:spPr>
        <p:txBody>
          <a:bodyPr>
            <a:noAutofit/>
          </a:bodyPr>
          <a:lstStyle/>
          <a:p>
            <a:pPr lvl="0" algn="just"/>
            <a:r>
              <a:rPr lang="ru-RU" sz="2800" b="1" dirty="0">
                <a:solidFill>
                  <a:srgbClr val="404040"/>
                </a:solidFill>
              </a:rPr>
              <a:t>Биоразнообразие </a:t>
            </a:r>
            <a:r>
              <a:rPr lang="ru-RU" sz="2800" b="1" dirty="0" err="1">
                <a:solidFill>
                  <a:srgbClr val="404040"/>
                </a:solidFill>
              </a:rPr>
              <a:t>энтомофауны</a:t>
            </a:r>
            <a:r>
              <a:rPr lang="ru-RU" sz="2800" b="1" dirty="0">
                <a:solidFill>
                  <a:srgbClr val="404040"/>
                </a:solidFill>
              </a:rPr>
              <a:t>, орнитофауны и флоры на территории </a:t>
            </a:r>
            <a:r>
              <a:rPr lang="ru-RU" sz="2800" b="1" dirty="0" err="1">
                <a:solidFill>
                  <a:srgbClr val="404040"/>
                </a:solidFill>
              </a:rPr>
              <a:t>агробиостанции</a:t>
            </a:r>
            <a:r>
              <a:rPr lang="ru-RU" sz="2800" b="1" dirty="0">
                <a:solidFill>
                  <a:srgbClr val="404040"/>
                </a:solidFill>
              </a:rPr>
              <a:t> «Павловская слобода» </a:t>
            </a:r>
            <a:r>
              <a:rPr lang="ru-RU" sz="2800" b="1" dirty="0" err="1">
                <a:solidFill>
                  <a:srgbClr val="404040"/>
                </a:solidFill>
              </a:rPr>
              <a:t>Истринского</a:t>
            </a:r>
            <a:r>
              <a:rPr lang="ru-RU" sz="2800" b="1" dirty="0">
                <a:solidFill>
                  <a:srgbClr val="404040"/>
                </a:solidFill>
              </a:rPr>
              <a:t> района Московской Области</a:t>
            </a:r>
            <a:r>
              <a:rPr lang="ru-RU" sz="2800" dirty="0">
                <a:solidFill>
                  <a:srgbClr val="404040"/>
                </a:solidFill>
              </a:rPr>
              <a:t> </a:t>
            </a:r>
            <a:endParaRPr lang="ru-RU" sz="2800" dirty="0" smtClean="0">
              <a:solidFill>
                <a:srgbClr val="404040"/>
              </a:solidFill>
            </a:endParaRPr>
          </a:p>
          <a:p>
            <a:pPr lvl="0" algn="just"/>
            <a:r>
              <a:rPr lang="ru-RU" sz="2800" b="1" dirty="0">
                <a:solidFill>
                  <a:srgbClr val="404040"/>
                </a:solidFill>
              </a:rPr>
              <a:t>Экологическими тропами Тебердинского заповедника</a:t>
            </a:r>
            <a:endParaRPr lang="ru-RU" sz="2800" dirty="0">
              <a:solidFill>
                <a:srgbClr val="404040"/>
              </a:solidFill>
            </a:endParaRPr>
          </a:p>
          <a:p>
            <a:pPr lvl="0" algn="just"/>
            <a:r>
              <a:rPr lang="ru-RU" sz="2800" b="1" dirty="0" err="1" smtClean="0">
                <a:solidFill>
                  <a:srgbClr val="404040"/>
                </a:solidFill>
              </a:rPr>
              <a:t>Петроземная</a:t>
            </a:r>
            <a:r>
              <a:rPr lang="ru-RU" sz="2800" b="1" dirty="0" smtClean="0">
                <a:solidFill>
                  <a:srgbClr val="404040"/>
                </a:solidFill>
              </a:rPr>
              <a:t> </a:t>
            </a:r>
            <a:r>
              <a:rPr lang="ru-RU" sz="2800" b="1" dirty="0" err="1">
                <a:solidFill>
                  <a:srgbClr val="404040"/>
                </a:solidFill>
              </a:rPr>
              <a:t>лихенофлора</a:t>
            </a:r>
            <a:r>
              <a:rPr lang="ru-RU" sz="2800" b="1" dirty="0">
                <a:solidFill>
                  <a:srgbClr val="404040"/>
                </a:solidFill>
              </a:rPr>
              <a:t> первичной почвы </a:t>
            </a:r>
            <a:r>
              <a:rPr lang="ru-RU" sz="2800" b="1" dirty="0" err="1">
                <a:solidFill>
                  <a:srgbClr val="404040"/>
                </a:solidFill>
              </a:rPr>
              <a:t>Лоухского</a:t>
            </a:r>
            <a:r>
              <a:rPr lang="ru-RU" sz="2800" b="1" dirty="0">
                <a:solidFill>
                  <a:srgbClr val="404040"/>
                </a:solidFill>
              </a:rPr>
              <a:t> района Северной </a:t>
            </a:r>
            <a:r>
              <a:rPr lang="ru-RU" sz="2800" b="1" dirty="0" smtClean="0">
                <a:solidFill>
                  <a:srgbClr val="404040"/>
                </a:solidFill>
              </a:rPr>
              <a:t>Карелии</a:t>
            </a:r>
          </a:p>
          <a:p>
            <a:pPr lvl="0"/>
            <a:endParaRPr lang="ru-RU" sz="2800" dirty="0">
              <a:solidFill>
                <a:srgbClr val="404040"/>
              </a:solidFill>
            </a:endParaRPr>
          </a:p>
          <a:p>
            <a:endParaRPr lang="ru-RU" sz="2800" dirty="0">
              <a:solidFill>
                <a:srgbClr val="404040"/>
              </a:solidFill>
            </a:endParaRP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49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9024" y="508000"/>
            <a:ext cx="7272339" cy="56181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404040"/>
                </a:solidFill>
              </a:rPr>
              <a:t>Экологические особенности различных видов водорослей рода </a:t>
            </a:r>
            <a:r>
              <a:rPr lang="ru-RU" sz="2800" b="1" dirty="0" err="1">
                <a:solidFill>
                  <a:srgbClr val="404040"/>
                </a:solidFill>
              </a:rPr>
              <a:t>Cystoseira</a:t>
            </a:r>
            <a:r>
              <a:rPr lang="ru-RU" sz="2800" dirty="0">
                <a:solidFill>
                  <a:srgbClr val="404040"/>
                </a:solidFill>
              </a:rPr>
              <a:t> </a:t>
            </a:r>
          </a:p>
          <a:p>
            <a:pPr algn="just"/>
            <a:r>
              <a:rPr lang="ru-RU" sz="2800" b="1" dirty="0">
                <a:solidFill>
                  <a:srgbClr val="404040"/>
                </a:solidFill>
              </a:rPr>
              <a:t>Коллемболы урбанизированных территорий, на примере заказника «Воробьёвы горы» </a:t>
            </a:r>
          </a:p>
          <a:p>
            <a:pPr algn="just"/>
            <a:r>
              <a:rPr lang="ru-RU" sz="2800" b="1" dirty="0">
                <a:solidFill>
                  <a:srgbClr val="404040"/>
                </a:solidFill>
              </a:rPr>
              <a:t>Влияние </a:t>
            </a:r>
            <a:r>
              <a:rPr lang="ru-RU" sz="2800" b="1" dirty="0" err="1">
                <a:solidFill>
                  <a:srgbClr val="404040"/>
                </a:solidFill>
              </a:rPr>
              <a:t>фотопериода</a:t>
            </a:r>
            <a:r>
              <a:rPr lang="ru-RU" sz="2800" b="1" dirty="0">
                <a:solidFill>
                  <a:srgbClr val="404040"/>
                </a:solidFill>
              </a:rPr>
              <a:t> на вхождение в диапаузу красногрудого муравья древоточца (</a:t>
            </a:r>
            <a:r>
              <a:rPr lang="en-US" sz="2800" b="1" i="1" cap="small" dirty="0" err="1" smtClean="0">
                <a:solidFill>
                  <a:srgbClr val="404040"/>
                </a:solidFill>
              </a:rPr>
              <a:t>camponotus</a:t>
            </a:r>
            <a:r>
              <a:rPr lang="ru-RU" sz="2800" b="1" i="1" cap="small" dirty="0" smtClean="0">
                <a:solidFill>
                  <a:srgbClr val="404040"/>
                </a:solidFill>
              </a:rPr>
              <a:t> </a:t>
            </a:r>
            <a:r>
              <a:rPr lang="en-US" sz="2800" b="1" i="1" cap="small" dirty="0" err="1" smtClean="0">
                <a:solidFill>
                  <a:srgbClr val="404040"/>
                </a:solidFill>
              </a:rPr>
              <a:t>herculeanus</a:t>
            </a:r>
            <a:r>
              <a:rPr lang="ru-RU" sz="2800" b="1" dirty="0">
                <a:solidFill>
                  <a:srgbClr val="404040"/>
                </a:solidFill>
              </a:rPr>
              <a:t>) в домашних условиях</a:t>
            </a:r>
            <a:endParaRPr lang="ru-RU" sz="2800" dirty="0">
              <a:solidFill>
                <a:srgbClr val="404040"/>
              </a:solidFill>
            </a:endParaRPr>
          </a:p>
          <a:p>
            <a:pPr algn="just"/>
            <a:r>
              <a:rPr lang="ru-RU" sz="2800" b="1" dirty="0">
                <a:solidFill>
                  <a:srgbClr val="404040"/>
                </a:solidFill>
              </a:rPr>
              <a:t>Определение засоленности почвы в районе Щелковского шоссе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902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Недочёты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присланных тезисах: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9024" y="1618625"/>
            <a:ext cx="7272339" cy="469750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Не умение оформлять работу по прописанным требованиям.</a:t>
            </a:r>
          </a:p>
          <a:p>
            <a:pPr algn="just"/>
            <a:r>
              <a:rPr lang="ru-RU" sz="2800" dirty="0" smtClean="0"/>
              <a:t>Часто не указаны важные детали в работе по методике, месту сбора материала, но много пишется о том, что всем известно.</a:t>
            </a:r>
          </a:p>
          <a:p>
            <a:pPr algn="just"/>
            <a:r>
              <a:rPr lang="ru-RU" sz="2800" dirty="0" smtClean="0"/>
              <a:t>Очень часто </a:t>
            </a:r>
            <a:r>
              <a:rPr lang="ru-RU" sz="2800" dirty="0" smtClean="0"/>
              <a:t>не </a:t>
            </a:r>
            <a:r>
              <a:rPr lang="ru-RU" sz="2800" dirty="0" smtClean="0"/>
              <a:t>прописан результат, только общие слова.</a:t>
            </a:r>
          </a:p>
          <a:p>
            <a:pPr algn="just"/>
            <a:r>
              <a:rPr lang="ru-RU" sz="2800" dirty="0" smtClean="0"/>
              <a:t>Не умение делать собственные выводы, заключение.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2327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_C9P2538_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4445"/>
            <a:ext cx="5122333" cy="3413555"/>
          </a:xfrm>
          <a:prstGeom prst="rect">
            <a:avLst/>
          </a:prstGeom>
        </p:spPr>
      </p:pic>
      <p:pic>
        <p:nvPicPr>
          <p:cNvPr id="5" name="Изображение 4" descr="_C9P2548_2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-1"/>
            <a:ext cx="5198292" cy="346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5067" y="1083733"/>
            <a:ext cx="286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ФОРУМ</a:t>
            </a:r>
            <a:endParaRPr lang="ru-RU" sz="2800" b="1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869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27497" cy="1339009"/>
          </a:xfrm>
        </p:spPr>
        <p:txBody>
          <a:bodyPr/>
          <a:lstStyle/>
          <a:p>
            <a:r>
              <a:rPr lang="ru-RU" dirty="0" smtClean="0"/>
              <a:t>Секция Междисциплинарных исследований</a:t>
            </a:r>
            <a:endParaRPr lang="ru-RU" dirty="0"/>
          </a:p>
        </p:txBody>
      </p:sp>
      <p:pic>
        <p:nvPicPr>
          <p:cNvPr id="4" name="Изображение 3" descr="_C9P2606_3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3" y="1613646"/>
            <a:ext cx="7350330" cy="489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0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Секция «Экология»</a:t>
            </a:r>
            <a:endParaRPr lang="ru-RU" dirty="0"/>
          </a:p>
        </p:txBody>
      </p:sp>
      <p:pic>
        <p:nvPicPr>
          <p:cNvPr id="4" name="Изображение 3" descr="_C9P2619_4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4" y="1371600"/>
            <a:ext cx="7477330" cy="498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5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адиция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Традиция.thmx</Template>
  <TotalTime>78</TotalTime>
  <Words>233</Words>
  <Application>Microsoft Macintosh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Традиция</vt:lpstr>
      <vt:lpstr>Документ</vt:lpstr>
      <vt:lpstr>Форум молодых исследователей  в Музее землеведения</vt:lpstr>
      <vt:lpstr>Презентация PowerPoint</vt:lpstr>
      <vt:lpstr>На Форум  секции «Экология» прислано:</vt:lpstr>
      <vt:lpstr>Работы</vt:lpstr>
      <vt:lpstr>Презентация PowerPoint</vt:lpstr>
      <vt:lpstr>Недочёты  в присланных тезисах:</vt:lpstr>
      <vt:lpstr>Презентация PowerPoint</vt:lpstr>
      <vt:lpstr>Секция Междисциплинарных исследований</vt:lpstr>
      <vt:lpstr>Секция «Экология»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Форум </dc:title>
  <dc:creator>Ирина Таранец</dc:creator>
  <cp:lastModifiedBy>Ирина Таранец</cp:lastModifiedBy>
  <cp:revision>37</cp:revision>
  <dcterms:created xsi:type="dcterms:W3CDTF">2016-10-17T20:54:56Z</dcterms:created>
  <dcterms:modified xsi:type="dcterms:W3CDTF">2016-10-19T21:19:30Z</dcterms:modified>
</cp:coreProperties>
</file>